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7.xml"/><Relationship Id="rId22" Type="http://schemas.openxmlformats.org/officeDocument/2006/relationships/font" Target="fonts/Lato-boldItalic.fntdata"/><Relationship Id="rId10" Type="http://schemas.openxmlformats.org/officeDocument/2006/relationships/slide" Target="slides/slide6.xml"/><Relationship Id="rId21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regular.fntdata"/><Relationship Id="rId14" Type="http://schemas.openxmlformats.org/officeDocument/2006/relationships/slide" Target="slides/slide10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slide" Target="slides/slide1.xml"/><Relationship Id="rId19" Type="http://schemas.openxmlformats.org/officeDocument/2006/relationships/font" Target="fonts/Lato-regular.fntdata"/><Relationship Id="rId6" Type="http://schemas.openxmlformats.org/officeDocument/2006/relationships/slide" Target="slides/slide2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ideas include fundraisers for local causes, random acts of kindness inside and outside of school, and missions to spread community happiness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schooltube.com/video/fa24938d3cef4dd7aacf/Our%20Christmas%20Stor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youtube.com/v/1EwYLZmkUxo" TargetMode="External"/><Relationship Id="rId4" Type="http://schemas.openxmlformats.org/officeDocument/2006/relationships/image" Target="../media/image01.jpg"/><Relationship Id="rId5" Type="http://schemas.openxmlformats.org/officeDocument/2006/relationships/hyperlink" Target="http://youtube.com/v/bGtiE9zxYqI" TargetMode="External"/><Relationship Id="rId6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krebs.edublogs.org/2012/04/20/happy-earth-day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schooltube.com/video/ce1613265ca64350957e/Hydraulic%20System" TargetMode="External"/><Relationship Id="rId4" Type="http://schemas.openxmlformats.org/officeDocument/2006/relationships/hyperlink" Target="http://www.schooltube.com/video/adcd27766daf44e59a20/How%20to%20make%20a%20Bird%20House%20with%20Pre-Cut%20Wood" TargetMode="External"/><Relationship Id="rId5" Type="http://schemas.openxmlformats.org/officeDocument/2006/relationships/hyperlink" Target="http://youtube.com/v/vsJkpHdZb9s" TargetMode="External"/><Relationship Id="rId6" Type="http://schemas.openxmlformats.org/officeDocument/2006/relationships/image" Target="../media/image0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cl88CDOu7F8" TargetMode="External"/><Relationship Id="rId4" Type="http://schemas.openxmlformats.org/officeDocument/2006/relationships/hyperlink" Target="http://www.schooltube.com/video/67f7bac3fa21464290fa/Junior%20HIgh%20School%20Survival%20Gu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Genius Hour 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Round 2 Expectations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5. Research an Area of Interest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Artists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Holidays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Countries of Interest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Historical Moments: WWI or WWII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Create a project based on your research to present!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Ex: poster, slideshow, glogster...etc.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were you likes/dislikes about Genius Hour?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Genius Hour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time for you to explore your passions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time for you to research and create a project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May only work with 1 other partner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Due May 25</a:t>
            </a:r>
          </a:p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Free 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 teacher assigned topic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Group of 2+ project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Something you do not need to do research on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Choose from anything under these 5 categories...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Community Engagement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Inspired by Daniel Pink’s blog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Students created their own campaign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descr="One man's quest to make a city smile.  Grand Prize Winner -- 2013 Pendragwn Youth Film Festival Outstanding Local Film -- 2013 DC Shorts Film Festival Official Selection -- 2013 National Film Festival for Talented Youth Official Selection -- 2013 CineYouth Film Festival" id="97" name="Shape 97" title="Honk If You Love Someone">
            <a:hlinkClick r:id="rId3"/>
          </p:cNvPr>
          <p:cNvSpPr/>
          <p:nvPr/>
        </p:nvSpPr>
        <p:spPr>
          <a:xfrm>
            <a:off x="2473150" y="2527000"/>
            <a:ext cx="2232500" cy="16743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descr="Genius Hour project by Grade 6 student Blea &amp; Grade 7 student Simran. Inspired by Sophia Pink's biography of Massoud Adibpour's positive message &quot;Honk if You Love Someone&quot;." id="98" name="Shape 98" title="Honk if You Love Someone - Documenting our Learning">
            <a:hlinkClick r:id="rId5"/>
          </p:cNvPr>
          <p:cNvSpPr/>
          <p:nvPr/>
        </p:nvSpPr>
        <p:spPr>
          <a:xfrm>
            <a:off x="6351000" y="2463244"/>
            <a:ext cx="2232500" cy="1674380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9" name="Shape 99"/>
          <p:cNvSpPr/>
          <p:nvPr/>
        </p:nvSpPr>
        <p:spPr>
          <a:xfrm>
            <a:off x="4991225" y="3062075"/>
            <a:ext cx="1065000" cy="5118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Passion for a Cause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Have a topic and world problem that you’re passionate about?!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Strive to solve world problems to make the world a better place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Earth Day Examples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Examples:  Raising money, having bake sales, cooking dinners for families in need, educate others on how to care for the environment or for animals...etc</a:t>
            </a:r>
            <a:r>
              <a:rPr lang="en" sz="135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Community Engagement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Passion for a Cause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Maker Projects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Filming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Research Idea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Maker Projects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Fine arts, sewing, baking, and building anything and everything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Hydraulic System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Birdhouse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Stop Motion</a:t>
            </a:r>
          </a:p>
        </p:txBody>
      </p:sp>
      <p:sp>
        <p:nvSpPr>
          <p:cNvPr descr="Brendan used iMotion HD app on his iPod then put the pictures onto the camera roll &amp; uploaded to his iMovie app on his iPod to create this short Stop Motion Video he created with lego.  Enjoy!  Bren" id="118" name="Shape 118" title="Genius Hour Project: Stop Motion">
            <a:hlinkClick r:id="rId5"/>
          </p:cNvPr>
          <p:cNvSpPr/>
          <p:nvPr/>
        </p:nvSpPr>
        <p:spPr>
          <a:xfrm>
            <a:off x="5783800" y="2134900"/>
            <a:ext cx="2882250" cy="2161674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 Filmmaking, including Tutorials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Test the new effects of iMovie and other filmmaking apps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How to Make A Pull Apart Cake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Junior High Survival Guide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