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71" r:id="rId4"/>
    <p:sldId id="257" r:id="rId5"/>
    <p:sldId id="27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82" r:id="rId15"/>
    <p:sldId id="283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3B438-FD33-4226-9BF1-7B2A4FE2A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F7DA5-50E0-4047-BA00-5C441C2BB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119E6-7CB5-474B-9261-FC4A196DA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613F0-A321-44EC-ABEA-3062AA3A8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AEF9C-4A43-4953-B357-8EF137D7E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A3754-7E28-469F-A50C-C35796F45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006EA-5076-4454-B042-CC05B6904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B1879-7E70-41E5-AA1C-36254F14F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368EA-9AF3-4B51-A5F9-C7CCE3C41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2790E-14AD-439C-89DD-2F73F35A4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DB908-3DDD-4FCC-AF50-CF5C6D757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417242-7C45-4365-866E-EE1BF120CE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39qb6ltmi4" TargetMode="External"/><Relationship Id="rId2" Type="http://schemas.openxmlformats.org/officeDocument/2006/relationships/hyperlink" Target="https://safeshare.tv/x/ss5890979bb0a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-TSySIWq4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bing.com/videos/search?q=ice+age+continental+drift+sirens+clip&amp;&amp;view=detail&amp;mid=20027754A38A212351F620027754A38A212351F6&amp;rvsmid=918EDEDA1F2023299330918EDEDA1F2023299330&amp;fsscr=0&amp;FORM=VDFSR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LhM_en77MAhXCkoMKHclnBO0QjRwIBw&amp;url=https://whitneyd5555.wordpress.com/2012/09/27/my-fun-trip-to-wisconsin-wisconsin-dells/&amp;bvm=bv.121070826,d.amc&amp;psig=AFQjCNFI0ocJncuP025Z6ktxFjjdXira6Q&amp;ust=146237664072834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What is Greek Mythology?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Comic Sans MS" pitchFamily="66" charset="0"/>
              </a:rPr>
              <a:t>Myth: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 story from long ago about gods and goddesses, or supernatural beings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Greek stories that were developed to:</a:t>
            </a:r>
          </a:p>
          <a:p>
            <a:pPr lvl="3"/>
            <a:r>
              <a:rPr lang="en-US" sz="2500" dirty="0" smtClean="0">
                <a:latin typeface="Comic Sans MS" pitchFamily="66" charset="0"/>
              </a:rPr>
              <a:t>Tell how the </a:t>
            </a:r>
            <a:r>
              <a:rPr lang="en-US" sz="2500" b="1" u="sng" dirty="0" smtClean="0">
                <a:latin typeface="Comic Sans MS" pitchFamily="66" charset="0"/>
              </a:rPr>
              <a:t>universe began</a:t>
            </a:r>
          </a:p>
          <a:p>
            <a:pPr lvl="3"/>
            <a:r>
              <a:rPr lang="en-US" sz="2500" dirty="0" smtClean="0">
                <a:latin typeface="Comic Sans MS" pitchFamily="66" charset="0"/>
              </a:rPr>
              <a:t>Explain something in </a:t>
            </a:r>
            <a:r>
              <a:rPr lang="en-US" sz="2500" b="1" u="sng" dirty="0" smtClean="0">
                <a:latin typeface="Comic Sans MS" pitchFamily="66" charset="0"/>
              </a:rPr>
              <a:t>nature</a:t>
            </a:r>
          </a:p>
          <a:p>
            <a:pPr lvl="3"/>
            <a:r>
              <a:rPr lang="en-US" sz="2500" b="1" u="sng" dirty="0" smtClean="0">
                <a:latin typeface="Comic Sans MS" pitchFamily="66" charset="0"/>
              </a:rPr>
              <a:t>Teach</a:t>
            </a:r>
            <a:r>
              <a:rPr lang="en-US" sz="2500" dirty="0" smtClean="0">
                <a:latin typeface="Comic Sans MS" pitchFamily="66" charset="0"/>
              </a:rPr>
              <a:t> us a </a:t>
            </a:r>
            <a:r>
              <a:rPr lang="en-US" sz="2500" b="1" u="sng" dirty="0" smtClean="0">
                <a:latin typeface="Comic Sans MS" pitchFamily="66" charset="0"/>
              </a:rPr>
              <a:t>lesson</a:t>
            </a:r>
          </a:p>
          <a:p>
            <a:pPr lvl="3"/>
            <a:r>
              <a:rPr lang="en-US" sz="2500" dirty="0" smtClean="0">
                <a:latin typeface="Comic Sans MS" pitchFamily="66" charset="0"/>
              </a:rPr>
              <a:t>Help us learn a </a:t>
            </a:r>
            <a:r>
              <a:rPr lang="en-US" sz="2500" b="1" u="sng" dirty="0" smtClean="0">
                <a:latin typeface="Comic Sans MS" pitchFamily="66" charset="0"/>
              </a:rPr>
              <a:t>value</a:t>
            </a:r>
          </a:p>
        </p:txBody>
      </p:sp>
      <p:pic>
        <p:nvPicPr>
          <p:cNvPr id="16394" name="Picture 10" descr="C:\Users\stross\AppData\Local\Microsoft\Windows\Temporary Internet Files\Content.IE5\XU6POT3U\Old-style-border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"/>
            <a:ext cx="9144000" cy="640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Slide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Slide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lide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lide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lide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lide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omic Sans MS" pitchFamily="66" charset="0"/>
              </a:rPr>
              <a:t>The Golden Touch</a:t>
            </a:r>
            <a:endParaRPr lang="en-US" sz="5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Disney’s King Midas and the Golden Touch. </a:t>
            </a:r>
            <a:r>
              <a:rPr lang="en-US" sz="1400" dirty="0" smtClean="0">
                <a:hlinkClick r:id="rId2"/>
              </a:rPr>
              <a:t>King Midas Safe Share</a:t>
            </a:r>
            <a:r>
              <a:rPr lang="en-US" sz="1400" dirty="0" smtClean="0"/>
              <a:t>   </a:t>
            </a:r>
            <a:r>
              <a:rPr lang="en-US" sz="1400" dirty="0" smtClean="0">
                <a:hlinkClick r:id="rId3"/>
              </a:rPr>
              <a:t>King Midas and the Golden Touch</a:t>
            </a:r>
            <a:endParaRPr lang="en-US" sz="1400" dirty="0" smtClean="0"/>
          </a:p>
          <a:p>
            <a:r>
              <a:rPr lang="en-US" dirty="0" smtClean="0"/>
              <a:t>What does it mean to have “The Golden Touch”?</a:t>
            </a:r>
          </a:p>
          <a:p>
            <a:r>
              <a:rPr lang="en-US" dirty="0" smtClean="0"/>
              <a:t>Did it…</a:t>
            </a:r>
          </a:p>
          <a:p>
            <a:pPr lvl="3"/>
            <a:r>
              <a:rPr lang="en-US" sz="2500" dirty="0" smtClean="0">
                <a:latin typeface="Comic Sans MS" pitchFamily="66" charset="0"/>
              </a:rPr>
              <a:t>Tell how the </a:t>
            </a:r>
            <a:r>
              <a:rPr lang="en-US" sz="2500" b="1" u="sng" dirty="0" smtClean="0">
                <a:latin typeface="Comic Sans MS" pitchFamily="66" charset="0"/>
              </a:rPr>
              <a:t>universe began?</a:t>
            </a:r>
          </a:p>
          <a:p>
            <a:pPr lvl="3"/>
            <a:r>
              <a:rPr lang="en-US" sz="2500" dirty="0" smtClean="0">
                <a:latin typeface="Comic Sans MS" pitchFamily="66" charset="0"/>
              </a:rPr>
              <a:t>Explain something in </a:t>
            </a:r>
            <a:r>
              <a:rPr lang="en-US" sz="2500" b="1" u="sng" dirty="0" smtClean="0">
                <a:latin typeface="Comic Sans MS" pitchFamily="66" charset="0"/>
              </a:rPr>
              <a:t>nature?</a:t>
            </a:r>
          </a:p>
          <a:p>
            <a:pPr lvl="3"/>
            <a:r>
              <a:rPr lang="en-US" sz="2500" b="1" u="sng" dirty="0" smtClean="0">
                <a:latin typeface="Comic Sans MS" pitchFamily="66" charset="0"/>
              </a:rPr>
              <a:t>Teach</a:t>
            </a:r>
            <a:r>
              <a:rPr lang="en-US" sz="2500" dirty="0" smtClean="0">
                <a:latin typeface="Comic Sans MS" pitchFamily="66" charset="0"/>
              </a:rPr>
              <a:t> us a </a:t>
            </a:r>
            <a:r>
              <a:rPr lang="en-US" sz="2500" b="1" u="sng" dirty="0" smtClean="0">
                <a:latin typeface="Comic Sans MS" pitchFamily="66" charset="0"/>
              </a:rPr>
              <a:t>lesson?</a:t>
            </a:r>
          </a:p>
          <a:p>
            <a:pPr lvl="3"/>
            <a:r>
              <a:rPr lang="en-US" sz="2500" dirty="0" smtClean="0">
                <a:latin typeface="Comic Sans MS" pitchFamily="66" charset="0"/>
              </a:rPr>
              <a:t>Help us learn a </a:t>
            </a:r>
            <a:r>
              <a:rPr lang="en-US" sz="2500" b="1" u="sng" dirty="0" smtClean="0">
                <a:latin typeface="Comic Sans MS" pitchFamily="66" charset="0"/>
              </a:rPr>
              <a:t>value?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So what?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41" y="1676400"/>
            <a:ext cx="8305800" cy="4648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Why are myths important to me?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They will help us understand the world around us.</a:t>
            </a:r>
            <a:r>
              <a:rPr lang="en-US" dirty="0" smtClean="0"/>
              <a:t> </a:t>
            </a:r>
          </a:p>
          <a:p>
            <a:pPr lvl="3"/>
            <a:endParaRPr lang="en-US" sz="1600" dirty="0" smtClean="0">
              <a:latin typeface="Comic Sans MS" pitchFamily="66" charset="0"/>
            </a:endParaRPr>
          </a:p>
          <a:p>
            <a:pPr lvl="3"/>
            <a:endParaRPr lang="en-US" sz="16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References to Greek mythology are all around us- songs, products, sayings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Allusions</a:t>
            </a:r>
            <a:r>
              <a:rPr lang="en-US" dirty="0" smtClean="0">
                <a:latin typeface="Comic Sans MS" pitchFamily="66" charset="0"/>
              </a:rPr>
              <a:t>=sayings</a:t>
            </a:r>
          </a:p>
          <a:p>
            <a:r>
              <a:rPr lang="en-US" sz="1800" dirty="0" smtClean="0">
                <a:latin typeface="Comic Sans MS" pitchFamily="66" charset="0"/>
                <a:hlinkClick r:id="rId2"/>
              </a:rPr>
              <a:t>https://www.youtube.com/watch?v=TH7vXzDoozQ</a:t>
            </a:r>
          </a:p>
          <a:p>
            <a:r>
              <a:rPr lang="en-US" sz="1800" dirty="0" smtClean="0">
                <a:latin typeface="Comic Sans MS" pitchFamily="66" charset="0"/>
                <a:hlinkClick r:id="rId2"/>
              </a:rPr>
              <a:t>video of sirens</a:t>
            </a: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  <a:hlinkClick r:id="rId3"/>
              </a:rPr>
              <a:t>https://www.youtube.com/watch?v=NU-TSySIWq4</a:t>
            </a:r>
            <a:endParaRPr lang="en-US" sz="18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15361" name="Picture 1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19000"/>
            <a:ext cx="1295400" cy="1295400"/>
          </a:xfrm>
          <a:prstGeom prst="rect">
            <a:avLst/>
          </a:prstGeom>
          <a:noFill/>
        </p:spPr>
      </p:pic>
      <p:pic>
        <p:nvPicPr>
          <p:cNvPr id="15363" name="Picture 3" descr="C:\Users\stross\AppData\Local\Microsoft\Windows\Temporary Internet Files\Content.IE5\XU6POT3U\free-music-clipart-musical_notes_set_color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"/>
            <a:ext cx="2057400" cy="1246863"/>
          </a:xfrm>
          <a:prstGeom prst="rect">
            <a:avLst/>
          </a:prstGeom>
          <a:noFill/>
        </p:spPr>
      </p:pic>
      <p:pic>
        <p:nvPicPr>
          <p:cNvPr id="15367" name="Picture 7" descr="https://whitneyd5555.files.wordpress.com/2012/09/whitney1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5373557"/>
            <a:ext cx="2362200" cy="1484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Slide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Slide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Slide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Slide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Slide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Slide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lide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146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ヒラギノ角ゴ Pro W3</vt:lpstr>
      <vt:lpstr>Default Design</vt:lpstr>
      <vt:lpstr>What is Greek Mythology?</vt:lpstr>
      <vt:lpstr>So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Greek to Me!!</dc:title>
  <dc:creator>nicole.shelby</dc:creator>
  <cp:lastModifiedBy>Katie Barrows</cp:lastModifiedBy>
  <cp:revision>23</cp:revision>
  <dcterms:created xsi:type="dcterms:W3CDTF">2013-02-24T18:43:01Z</dcterms:created>
  <dcterms:modified xsi:type="dcterms:W3CDTF">2017-04-06T17:38:54Z</dcterms:modified>
</cp:coreProperties>
</file>